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3200F4-ED1E-4706-8CA5-F99BE09D7C73}">
          <p14:sldIdLst>
            <p14:sldId id="256"/>
            <p14:sldId id="258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B1C6-ACF1-473F-8F83-E1E39464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D498D-868B-4965-9B27-36074A658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BA33-C0EA-449C-B340-73A133EB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5CDEC-079E-4B26-8E16-F260195B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4DF4-B2AC-44C1-AAD0-BC4686A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1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5DF6-F8BE-403F-BC62-45AAF3F6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A92B5-A2A2-4DE0-AE69-4E9C930F7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5177-D4D4-4334-8F4C-60AC7CFA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B5DD9-00A8-4EA7-9331-53795A83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D764C-065C-4AC4-A97C-5F4ADB1C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43E34-AE07-4A76-8B7A-D642CC3A2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D89B8-AE19-4763-B914-40431A6BF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F29B-09C5-44B2-90E6-CC5E3B83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2DE6-F29E-4B67-B5EF-A38CA54E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F6FE-A32F-462A-BB50-101C085F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6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3849-25FE-4E85-8A65-9DF1A2FB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A193-F7E3-441F-A0AD-B1397C4C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1610-070B-47C7-8893-BA70A0B2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FB5A-EF0A-47A1-A44C-76BBAB31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993EC-5869-4B89-B271-79945CF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2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A158-4F30-42FD-9F0D-2679B3C1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4BA5-A919-47B6-AD54-469EDCA8D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6DAE3-B927-4FA5-AFB6-25B7F4AA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04C1-F9C6-4E58-9B8A-E927747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0289D-9E5E-406C-84E4-C44107E7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78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DF71-C352-4F1C-B983-7540E2AE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972D-954A-4CAF-9ADD-3CD32B05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82EA-7BDE-4266-9ECE-014571388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FBCC-1E06-4942-86BE-5A5F46B0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29D35-84AD-4DED-BC0D-E00E4182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D67E-75DB-4F32-8307-1E459562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5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8E95-FAFF-49A4-B9A6-6406F3A7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1D5D3-CACC-49E9-BC7D-2C7E1259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3B67-F06A-42A2-986F-35BCA04CB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4AA04-DE0A-4E27-9A22-8124ECC2A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08066-BBED-4B24-8527-FDA97F059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8F2A4-195F-4B83-8F8B-F412C943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A6817-FEB5-4F45-9187-A3054334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0A54E-C30F-4B44-808D-38003C23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8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AD2-EF20-40A6-A391-0605573C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437D3-8E0D-405B-B89D-A4823436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1552E-D7FB-446F-8864-7C70F9A2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A4E1A-6DA2-4702-8566-439A509B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0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5D25A-79B5-4630-98D7-EE9E6A56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333D-46BF-4394-A79A-3E8012B7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CEF05-6C5B-4D9A-ADD7-D52AF78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2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6F86-8AEE-4051-A87D-4E4AA1CC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6460-1C72-4A4C-AADE-8895FF7B0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596AB-CCFB-41AC-8E1C-BF16FABD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B9A32-3FD9-4D8F-8BD4-2AA6EB9A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3427F-39E5-41B2-9CDF-DFCE4E0E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0E3EF-229F-4126-BA4F-ABE2575E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93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A294-6815-478A-ADC2-89FB41A0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B2900-C6D5-488F-9058-DA6C2BCD3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96BAE-DD38-4F33-86AC-C908F8917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5F18-DEEC-451D-9299-2A7A865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DAD82-69AF-4318-99EE-B7B69CB4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87758-9749-4D2C-B386-D9C42814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7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E8D9C-2D37-4D56-AD29-94DB6079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3A56-50D3-47A9-83DE-45223298B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DDFE-0A8A-4DCD-919F-CD3C4B029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F928-631A-46C9-811C-F52FE2F0009C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4005-0F9D-4FDF-8CAF-CACE062A8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5329B-EDEC-43BB-8854-103F6EAFA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C7D-464C-4E69-80E4-2E57BFCF20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5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29CD-24B5-4630-AF5A-D9ABFA73C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highlight>
                  <a:srgbClr val="FFFF00"/>
                </a:highlight>
              </a:rPr>
              <a:t>SQL(Structured query language)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A7A32-A0DE-4BD3-8A50-A05B10032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Used by many Relational Databases like Oracle, MySQL, Sybase, </a:t>
            </a:r>
            <a:r>
              <a:rPr lang="en-IN" sz="4000" dirty="0"/>
              <a:t>Ingres</a:t>
            </a:r>
          </a:p>
        </p:txBody>
      </p:sp>
    </p:spTree>
    <p:extLst>
      <p:ext uri="{BB962C8B-B14F-4D97-AF65-F5344CB8AC3E}">
        <p14:creationId xmlns:p14="http://schemas.microsoft.com/office/powerpoint/2010/main" val="336250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2A1A-B0E5-4186-B153-49593EB2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5DD94B-56C8-4E7F-B21E-B30D3180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954" y="1825625"/>
            <a:ext cx="10142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AD29-EA81-4074-967C-7F4683DC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query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A402B8-E9E5-41B3-896F-CD39E9E69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22" y="1825625"/>
            <a:ext cx="9672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6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B0AF-7882-4E2C-A24C-D92B4DA6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JOIN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322B5A-83EE-4D42-8F6B-EAACEFB36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524" y="1579775"/>
            <a:ext cx="6685427" cy="45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F8DE-500E-4E7F-B63D-D078E31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F52C1-81BE-4429-B15C-9E69E57E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44" y="1825625"/>
            <a:ext cx="9870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1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0B1-0356-4207-B8D8-F9F99E01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 in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91EC2-CA44-4568-BDE9-FBC8313FC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866"/>
            <a:ext cx="10515600" cy="42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E539-B45A-4314-9440-53F69C96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SQL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7A50D-7D76-4D2B-A5A6-5C6BD630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879"/>
            <a:ext cx="10515600" cy="43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1C07-D856-4172-8E88-17AD4B1A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SQL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BEFB-9F47-4EF7-9B9E-6F3D949C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000" dirty="0"/>
              <a:t>Different category of command</a:t>
            </a:r>
          </a:p>
          <a:p>
            <a:r>
              <a:rPr lang="en-IN" dirty="0"/>
              <a:t>DDL (Data Definition Language) – Create ,drop ,</a:t>
            </a:r>
            <a:r>
              <a:rPr lang="en-IN" dirty="0" err="1"/>
              <a:t>alter,rename,truncate</a:t>
            </a:r>
            <a:endParaRPr lang="en-IN" dirty="0"/>
          </a:p>
          <a:p>
            <a:r>
              <a:rPr lang="en-IN" dirty="0"/>
              <a:t>DML (Data manipulation Language) – insert ,  delete , update</a:t>
            </a:r>
          </a:p>
          <a:p>
            <a:r>
              <a:rPr lang="en-IN" dirty="0"/>
              <a:t>DQL (Data Querying Language) – select</a:t>
            </a:r>
          </a:p>
          <a:p>
            <a:r>
              <a:rPr lang="en-IN" dirty="0"/>
              <a:t>DCL (Data Control Language) – grant, invoke</a:t>
            </a:r>
          </a:p>
          <a:p>
            <a:r>
              <a:rPr lang="en-IN" dirty="0"/>
              <a:t>TCL (Transaction Control Language) – commit, rollback, save point, set transaction</a:t>
            </a:r>
          </a:p>
        </p:txBody>
      </p:sp>
    </p:spTree>
    <p:extLst>
      <p:ext uri="{BB962C8B-B14F-4D97-AF65-F5344CB8AC3E}">
        <p14:creationId xmlns:p14="http://schemas.microsoft.com/office/powerpoint/2010/main" val="17334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6E0F-30DA-4F4C-B50C-7933C71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commands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C2F0C-9004-4DA8-84A1-0B2EEC7E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680" y="1825625"/>
            <a:ext cx="9338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C1E2-F420-4C54-A929-F3875EC1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+ Data control command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6D9422-F405-4846-98C4-A63D7C769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425"/>
            <a:ext cx="10515600" cy="38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89C3-F497-4CB4-8FC0-F9E5732E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35583-0986-4D28-9A5C-0E86D5A4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53" y="1825625"/>
            <a:ext cx="87438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EC8F-C0E6-4994-B2C4-3FE8F055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001E7-E0B9-46CF-A30C-7D723E3FD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117" y="1825625"/>
            <a:ext cx="7521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351E-596F-44DB-B131-0BC08E5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Algebra and Relational calculus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D52193-8F0E-40F8-B68A-E54A497C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4" y="1825625"/>
            <a:ext cx="10337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2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121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SQL(Structured query language)</vt:lpstr>
      <vt:lpstr>Data types in SQL</vt:lpstr>
      <vt:lpstr>Constraints in SQL</vt:lpstr>
      <vt:lpstr>Learning SQL Commands</vt:lpstr>
      <vt:lpstr>Data definition commands </vt:lpstr>
      <vt:lpstr>Data manipulation + Data control command</vt:lpstr>
      <vt:lpstr>Continue…</vt:lpstr>
      <vt:lpstr>Hands on exercise</vt:lpstr>
      <vt:lpstr>Relational Algebra and Relational calculus</vt:lpstr>
      <vt:lpstr>Continue…</vt:lpstr>
      <vt:lpstr>Nested query</vt:lpstr>
      <vt:lpstr>SQL JOIN</vt:lpstr>
      <vt:lpstr>Transaction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SQL(Structured query language) queries</dc:title>
  <dc:creator>Sahoo, Subham</dc:creator>
  <cp:lastModifiedBy>Sahoo, Subham</cp:lastModifiedBy>
  <cp:revision>19</cp:revision>
  <dcterms:created xsi:type="dcterms:W3CDTF">2021-08-16T09:04:54Z</dcterms:created>
  <dcterms:modified xsi:type="dcterms:W3CDTF">2021-08-19T03:44:40Z</dcterms:modified>
</cp:coreProperties>
</file>